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4" r:id="rId9"/>
    <p:sldId id="261" r:id="rId10"/>
    <p:sldId id="265" r:id="rId11"/>
    <p:sldId id="266" r:id="rId12"/>
    <p:sldId id="267" r:id="rId13"/>
    <p:sldId id="268" r:id="rId14"/>
    <p:sldId id="285" r:id="rId15"/>
    <p:sldId id="269" r:id="rId16"/>
    <p:sldId id="271" r:id="rId17"/>
    <p:sldId id="270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20.12.2021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Taksprang (bunn)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7" y="1776412"/>
            <a:ext cx="5019675" cy="452437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01" y="1738311"/>
            <a:ext cx="6181725" cy="46005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617693" y="3628185"/>
            <a:ext cx="376518" cy="13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50775" y="3899647"/>
            <a:ext cx="286871" cy="2689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1" y="1408580"/>
            <a:ext cx="6603626" cy="473528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9" y="1408580"/>
            <a:ext cx="5813110" cy="4508126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977153" y="3854824"/>
            <a:ext cx="1084730" cy="394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061883" y="3854824"/>
            <a:ext cx="364302" cy="663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353671" y="4518212"/>
            <a:ext cx="1038307" cy="409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977153" y="4249271"/>
            <a:ext cx="376518" cy="6728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809856" y="3550026"/>
            <a:ext cx="863279" cy="304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83741" y="3379694"/>
            <a:ext cx="289394" cy="17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3645835" y="3379694"/>
            <a:ext cx="737906" cy="282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 flipV="1">
            <a:off x="3631154" y="3662643"/>
            <a:ext cx="178702" cy="1921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6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671225" cy="494515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077"/>
            <a:ext cx="5086350" cy="45243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1873624" y="2886635"/>
            <a:ext cx="2187388" cy="113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 flipV="1">
            <a:off x="4061012" y="2886635"/>
            <a:ext cx="708212" cy="690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19082" y="3576918"/>
            <a:ext cx="2250142" cy="1129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873624" y="4025153"/>
            <a:ext cx="645458" cy="681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9965" y="2059640"/>
            <a:ext cx="4238625" cy="36576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53" y="1869140"/>
            <a:ext cx="427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r>
              <a:rPr lang="nb-NO" dirty="0" smtClean="0"/>
              <a:t> tillegg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64" y="1646741"/>
            <a:ext cx="4430260" cy="4782334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486401" y="3657600"/>
            <a:ext cx="574430" cy="9202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H="1">
            <a:off x="5697416" y="3739661"/>
            <a:ext cx="574430" cy="9202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5492794" y="4577862"/>
            <a:ext cx="204622" cy="82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6060831" y="3657600"/>
            <a:ext cx="204622" cy="82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2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20730"/>
            <a:ext cx="10515600" cy="1325563"/>
          </a:xfrm>
        </p:spPr>
        <p:txBody>
          <a:bodyPr/>
          <a:lstStyle/>
          <a:p>
            <a:r>
              <a:rPr lang="nb-NO" dirty="0" smtClean="0"/>
              <a:t>Bygningsavgrensningstiltak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34294"/>
            <a:ext cx="6810375" cy="533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34" y="1304925"/>
            <a:ext cx="6286500" cy="55530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1416422" y="2782095"/>
            <a:ext cx="502024" cy="58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416422" y="1999129"/>
            <a:ext cx="2052919" cy="782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3469341" y="2028292"/>
            <a:ext cx="510988" cy="602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666564" y="2630489"/>
            <a:ext cx="333095" cy="10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 flipV="1">
            <a:off x="3666564" y="2731296"/>
            <a:ext cx="475130" cy="66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070411" y="3388939"/>
            <a:ext cx="1071283" cy="43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150268" y="3310218"/>
            <a:ext cx="737627" cy="891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1881184" y="3288131"/>
            <a:ext cx="288274" cy="87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2877669" y="4054987"/>
            <a:ext cx="385484" cy="146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 flipV="1">
            <a:off x="3070411" y="3801640"/>
            <a:ext cx="183777" cy="246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867335" y="590843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(høydereferanse topp, fast høyde)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2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1277714"/>
            <a:ext cx="5766304" cy="4790036"/>
          </a:xfrm>
          <a:prstGeom prst="rect">
            <a:avLst/>
          </a:prstGeom>
        </p:spPr>
      </p:pic>
      <p:cxnSp>
        <p:nvCxnSpPr>
          <p:cNvPr id="27" name="Rett linje 26"/>
          <p:cNvCxnSpPr/>
          <p:nvPr/>
        </p:nvCxnSpPr>
        <p:spPr>
          <a:xfrm flipV="1">
            <a:off x="3269999" y="3161284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714513" y="2753960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6" y="1544169"/>
            <a:ext cx="4905375" cy="46101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81632" y="412376"/>
            <a:ext cx="389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Bygningsdelelinje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0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993"/>
          </a:xfrm>
        </p:spPr>
        <p:txBody>
          <a:bodyPr>
            <a:normAutofit/>
          </a:bodyPr>
          <a:lstStyle/>
          <a:p>
            <a:r>
              <a:rPr lang="nb-NO" dirty="0" smtClean="0"/>
              <a:t>Hjelpepunkt3d</a:t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79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106" y="545024"/>
            <a:ext cx="3497580" cy="5671751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7008" y="830538"/>
            <a:ext cx="3870722" cy="548476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8553" y="-214922"/>
            <a:ext cx="10515600" cy="1325563"/>
          </a:xfrm>
        </p:spPr>
        <p:txBody>
          <a:bodyPr/>
          <a:lstStyle/>
          <a:p>
            <a:r>
              <a:rPr lang="nb-NO" dirty="0" smtClean="0"/>
              <a:t>fiktivbygningsavgrensning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H="1">
            <a:off x="4505174" y="2644588"/>
            <a:ext cx="120614" cy="44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H="1" flipV="1">
            <a:off x="4625788" y="2644589"/>
            <a:ext cx="1039906" cy="89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5445496" y="2734236"/>
            <a:ext cx="220198" cy="963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0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hjelpelinje3d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8241" y="1565858"/>
            <a:ext cx="4530839" cy="51009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310" y="1374662"/>
            <a:ext cx="4877922" cy="548333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19333" y="2788025"/>
            <a:ext cx="459726" cy="1999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155415" y="2700225"/>
            <a:ext cx="503880" cy="2027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963409" y="2637472"/>
            <a:ext cx="506368" cy="2047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1701750" y="2574719"/>
            <a:ext cx="476810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1219830" y="2574719"/>
            <a:ext cx="498801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578580" y="2637472"/>
            <a:ext cx="458946" cy="1961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81895" y="2574719"/>
            <a:ext cx="452716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985210" y="2574719"/>
            <a:ext cx="491234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3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b-NO" dirty="0" err="1" smtClean="0"/>
              <a:t>Takplatå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4" y="1027906"/>
            <a:ext cx="5143500" cy="5238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6" y="1027906"/>
            <a:ext cx="6572250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957619" y="3550024"/>
            <a:ext cx="439134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670612" y="3550024"/>
            <a:ext cx="287007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4680554" y="3343835"/>
            <a:ext cx="411399" cy="2061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 flipV="1">
            <a:off x="5091953" y="3343835"/>
            <a:ext cx="304800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3451411" y="4421450"/>
            <a:ext cx="238405" cy="12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3447070" y="4271057"/>
            <a:ext cx="242746" cy="15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231919" y="4269318"/>
            <a:ext cx="231260" cy="124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231919" y="4363258"/>
            <a:ext cx="236301" cy="1818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1192026" y="3489122"/>
            <a:ext cx="314045" cy="286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>
            <a:off x="1203794" y="3343835"/>
            <a:ext cx="417630" cy="12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1602586" y="3343835"/>
            <a:ext cx="240922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 flipV="1">
            <a:off x="1495919" y="3560839"/>
            <a:ext cx="338625" cy="205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7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26841" y="744632"/>
            <a:ext cx="5562600" cy="5619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3218330" y="3787280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864505" y="3989295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2954152" y="4007224"/>
            <a:ext cx="353824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864504" y="3787280"/>
            <a:ext cx="353826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87048" y="1029494"/>
            <a:ext cx="6200775" cy="54673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3693459" y="4554072"/>
            <a:ext cx="699246" cy="98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128682" y="3550024"/>
            <a:ext cx="224118" cy="672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594849" y="4312025"/>
            <a:ext cx="98610" cy="340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3352800" y="4222376"/>
            <a:ext cx="242048" cy="89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H="1">
            <a:off x="3240741" y="2976282"/>
            <a:ext cx="632013" cy="124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3240741" y="3099916"/>
            <a:ext cx="112059" cy="36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H="1">
            <a:off x="3128682" y="3446621"/>
            <a:ext cx="208990" cy="10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 flipV="1">
            <a:off x="4240307" y="4061013"/>
            <a:ext cx="174811" cy="493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818966" y="4061012"/>
            <a:ext cx="421340" cy="62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 flipH="1" flipV="1">
            <a:off x="3644154" y="3550024"/>
            <a:ext cx="197785" cy="58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H="1">
            <a:off x="3864210" y="3605377"/>
            <a:ext cx="351866" cy="60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H="1" flipV="1">
            <a:off x="3706905" y="3108978"/>
            <a:ext cx="165850" cy="549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 flipV="1">
            <a:off x="4029636" y="3065829"/>
            <a:ext cx="183777" cy="551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706905" y="3074062"/>
            <a:ext cx="320069" cy="32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3872754" y="2976282"/>
            <a:ext cx="162976" cy="453723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3644154" y="3463746"/>
            <a:ext cx="395989" cy="8010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8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48" y="1024822"/>
            <a:ext cx="9914443" cy="5496253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8210006" y="6185263"/>
            <a:ext cx="2860765" cy="1894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079377" y="5963194"/>
            <a:ext cx="130629" cy="2220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5897880" y="5819503"/>
            <a:ext cx="218149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5212080" y="5819504"/>
            <a:ext cx="685800" cy="143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593243" y="5819503"/>
            <a:ext cx="261883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V="1">
            <a:off x="2769326" y="3772949"/>
            <a:ext cx="2527662" cy="3157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5278482" y="3181568"/>
            <a:ext cx="863238" cy="5913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7948749" y="2093840"/>
            <a:ext cx="21227" cy="3510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6141720" y="2867297"/>
            <a:ext cx="1807029" cy="3142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ktangel 32"/>
          <p:cNvSpPr/>
          <p:nvPr/>
        </p:nvSpPr>
        <p:spPr>
          <a:xfrm>
            <a:off x="1074421" y="669956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TekstSylinder 33"/>
          <p:cNvSpPr txBox="1"/>
          <p:nvPr/>
        </p:nvSpPr>
        <p:spPr>
          <a:xfrm>
            <a:off x="2122714" y="1384802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35" name="Rett linje 34"/>
          <p:cNvCxnSpPr/>
          <p:nvPr/>
        </p:nvCxnSpPr>
        <p:spPr>
          <a:xfrm flipV="1">
            <a:off x="3283132" y="1530531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V="1">
            <a:off x="3279043" y="1820473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7948749" y="2547257"/>
            <a:ext cx="0" cy="28994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7969976" y="1443930"/>
            <a:ext cx="1343841" cy="6499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9313817" y="1443930"/>
            <a:ext cx="1383985" cy="5872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391886" y="189411"/>
            <a:ext cx="272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Fasadeliv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31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899146"/>
            <a:ext cx="7709917" cy="559068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311195" y="5502310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7364941" y="5742460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8449599" y="5871825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8445510" y="6161767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2799956" y="1488265"/>
            <a:ext cx="1759432" cy="13369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4556861" y="1488265"/>
            <a:ext cx="4725876" cy="94593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2771578" y="5236295"/>
            <a:ext cx="1816187" cy="313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4556861" y="5152171"/>
            <a:ext cx="4978124" cy="3972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1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9013" y="131795"/>
            <a:ext cx="10515600" cy="1325563"/>
          </a:xfrm>
        </p:spPr>
        <p:txBody>
          <a:bodyPr/>
          <a:lstStyle/>
          <a:p>
            <a:r>
              <a:rPr lang="nb-NO" dirty="0" smtClean="0"/>
              <a:t>Grunnmur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90" y="1339710"/>
            <a:ext cx="7620660" cy="525063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5499012" y="3965027"/>
            <a:ext cx="1227608" cy="897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6029784" y="3638155"/>
            <a:ext cx="1178210" cy="851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699819" y="4490020"/>
            <a:ext cx="508175" cy="3720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499012" y="3629222"/>
            <a:ext cx="530772" cy="335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79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Låvebru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30175" y="804185"/>
            <a:ext cx="4118429" cy="531277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14" y="1343771"/>
            <a:ext cx="3573905" cy="42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2" y="1989813"/>
            <a:ext cx="4618120" cy="4366638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967426" y="4149484"/>
            <a:ext cx="94593" cy="1135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65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09" y="1532073"/>
            <a:ext cx="5669771" cy="4701947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 flipV="1">
            <a:off x="8620585" y="3632375"/>
            <a:ext cx="252248" cy="368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H="1" flipV="1">
            <a:off x="8959875" y="3434517"/>
            <a:ext cx="249761" cy="3957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8620585" y="3443189"/>
            <a:ext cx="353147" cy="189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8872833" y="3816834"/>
            <a:ext cx="336803" cy="1844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7737716" y="4295579"/>
            <a:ext cx="193004" cy="314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515948" y="4430516"/>
            <a:ext cx="175522" cy="254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7515948" y="4295579"/>
            <a:ext cx="221768" cy="134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7691470" y="4584492"/>
            <a:ext cx="211258" cy="101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9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23" y="1443121"/>
            <a:ext cx="4983912" cy="489246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89" y="1396854"/>
            <a:ext cx="4196862" cy="4938731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7737716" y="5435950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378059" y="4617194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8949559" y="3807372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567567" y="2964968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2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6217" y="83467"/>
            <a:ext cx="10515600" cy="1325563"/>
          </a:xfrm>
        </p:spPr>
        <p:txBody>
          <a:bodyPr/>
          <a:lstStyle/>
          <a:p>
            <a:r>
              <a:rPr lang="nb-NO" dirty="0" err="1" smtClean="0"/>
              <a:t>AnnenBygning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399" y="1249729"/>
            <a:ext cx="5819775" cy="419380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98" y="1271586"/>
            <a:ext cx="5029200" cy="41719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3446585" y="3255666"/>
            <a:ext cx="120580" cy="301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3567165" y="3406391"/>
            <a:ext cx="803868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376246" y="3104941"/>
            <a:ext cx="70339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4210259" y="2934119"/>
            <a:ext cx="160774" cy="472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3376246" y="2934119"/>
            <a:ext cx="834013" cy="170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4865" y="23425"/>
            <a:ext cx="10515600" cy="1325563"/>
          </a:xfrm>
        </p:spPr>
        <p:txBody>
          <a:bodyPr/>
          <a:lstStyle/>
          <a:p>
            <a:r>
              <a:rPr lang="nb-NO" dirty="0" err="1" smtClean="0"/>
              <a:t>Takkant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082490"/>
            <a:ext cx="7136965" cy="511772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83" y="1027906"/>
            <a:ext cx="5743575" cy="500062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1828800" y="3191435"/>
            <a:ext cx="385482" cy="1093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214282" y="3618100"/>
            <a:ext cx="1613647" cy="667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658301" y="3086403"/>
            <a:ext cx="169628" cy="554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1409700" y="2981371"/>
            <a:ext cx="419100" cy="21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>
            <a:off x="1409700" y="2384800"/>
            <a:ext cx="1677101" cy="596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67213" y="2871228"/>
            <a:ext cx="393046" cy="215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4752695" y="2644588"/>
            <a:ext cx="286171" cy="426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5038866" y="2501153"/>
            <a:ext cx="347381" cy="143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679207" y="1483073"/>
            <a:ext cx="1707040" cy="10489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3428039" y="1483073"/>
            <a:ext cx="286991" cy="13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137928" y="1615486"/>
            <a:ext cx="297378" cy="474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3137928" y="2074608"/>
            <a:ext cx="787073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>
            <a:off x="3086801" y="2384800"/>
            <a:ext cx="348505" cy="18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715030" y="2878885"/>
            <a:ext cx="606310" cy="192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494694" y="2621455"/>
            <a:ext cx="396861" cy="134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049824" y="4455647"/>
            <a:ext cx="302976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600871" y="4236665"/>
            <a:ext cx="290684" cy="580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049824" y="4236665"/>
            <a:ext cx="551047" cy="2189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3352800" y="4790146"/>
            <a:ext cx="538755" cy="18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Bygningslinje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47" y="788894"/>
            <a:ext cx="6859071" cy="647251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2634701" y="3639670"/>
            <a:ext cx="192741" cy="717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830079" y="4285129"/>
            <a:ext cx="334462" cy="67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164541" y="3397624"/>
            <a:ext cx="367553" cy="88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2731071" y="3397624"/>
            <a:ext cx="772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365537" y="3478306"/>
            <a:ext cx="309192" cy="161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2362900" y="3388660"/>
            <a:ext cx="363994" cy="89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12" y="1562894"/>
            <a:ext cx="5638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3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6" y="1690688"/>
            <a:ext cx="5267325" cy="41052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Mønelinje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8" y="1656151"/>
            <a:ext cx="6540874" cy="469028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37266" y="3056965"/>
            <a:ext cx="1526522" cy="5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867710" y="2151529"/>
            <a:ext cx="1495144" cy="98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41</Words>
  <Application>Microsoft Office PowerPoint</Application>
  <PresentationFormat>Widescreen</PresentationFormat>
  <Paragraphs>24</Paragraphs>
  <Slides>29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AnnenBygning</vt:lpstr>
      <vt:lpstr>Takkant</vt:lpstr>
      <vt:lpstr>Bygningslinje</vt:lpstr>
      <vt:lpstr>Mønelinje</vt:lpstr>
      <vt:lpstr>Taksprang (bunn)</vt:lpstr>
      <vt:lpstr>takoverbyggkant</vt:lpstr>
      <vt:lpstr>takoverbygg</vt:lpstr>
      <vt:lpstr>Bygningbru</vt:lpstr>
      <vt:lpstr>BygningBru tillegg</vt:lpstr>
      <vt:lpstr>Bygningsavgrensningstiltak</vt:lpstr>
      <vt:lpstr>PowerPoint-presentasjon</vt:lpstr>
      <vt:lpstr>Hjelpepunkt3d </vt:lpstr>
      <vt:lpstr>fiktivbygningsavgrensning</vt:lpstr>
      <vt:lpstr>hjelpelinje3d</vt:lpstr>
      <vt:lpstr>Takplatå</vt:lpstr>
      <vt:lpstr>PowerPoint-presentasjon</vt:lpstr>
      <vt:lpstr>PowerPoint-presentasjon</vt:lpstr>
      <vt:lpstr>PowerPoint-presentasjon</vt:lpstr>
      <vt:lpstr>PowerPoint-presentasjon</vt:lpstr>
      <vt:lpstr>Grunnmur</vt:lpstr>
      <vt:lpstr>Låvebru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Andreas Dyken</cp:lastModifiedBy>
  <cp:revision>28</cp:revision>
  <dcterms:created xsi:type="dcterms:W3CDTF">2021-08-09T08:55:59Z</dcterms:created>
  <dcterms:modified xsi:type="dcterms:W3CDTF">2021-12-20T09:54:02Z</dcterms:modified>
</cp:coreProperties>
</file>